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2913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" name="标题文本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1pPr>
            <a:lvl2pPr>
              <a:spcBef>
                <a:spcPts val="500"/>
              </a:spcBef>
              <a:buFontTx/>
              <a:defRPr sz="2400" b="1"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文本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 – Software Processes</a:t>
            </a:r>
          </a:p>
        </p:txBody>
      </p:sp>
      <p:sp>
        <p:nvSpPr>
          <p:cNvPr id="10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0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4013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Topics covered</a:t>
            </a:r>
          </a:p>
        </p:txBody>
      </p:sp>
      <p:sp>
        <p:nvSpPr>
          <p:cNvPr id="1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  <a:p>
            <a:r>
              <a:t>Process activities</a:t>
            </a:r>
          </a:p>
          <a:p>
            <a:r>
              <a:t>Coping with change</a:t>
            </a:r>
          </a:p>
          <a:p>
            <a:r>
              <a:t>The Rational Unified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An example of a modern software process. </a:t>
            </a:r>
          </a:p>
        </p:txBody>
      </p:sp>
      <p:sp>
        <p:nvSpPr>
          <p:cNvPr id="10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1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7349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/>
            </a:r>
            <a:br/>
            <a:r>
              <a:rPr sz="3200"/>
              <a:t>Different process of building the houses</a:t>
            </a:r>
          </a:p>
        </p:txBody>
      </p:sp>
      <p:pic>
        <p:nvPicPr>
          <p:cNvPr id="11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184" y="2128784"/>
            <a:ext cx="7062052" cy="4130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4"/>
          <p:cNvSpPr txBox="1"/>
          <p:nvPr/>
        </p:nvSpPr>
        <p:spPr>
          <a:xfrm>
            <a:off x="4930683" y="2711969"/>
            <a:ext cx="3052174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s</a:t>
            </a:r>
            <a:r>
              <a:rPr dirty="0" smtClean="0"/>
              <a:t>ame </a:t>
            </a:r>
            <a:r>
              <a:rPr dirty="0"/>
              <a:t>life cycle</a:t>
            </a:r>
          </a:p>
        </p:txBody>
      </p:sp>
      <p:sp>
        <p:nvSpPr>
          <p:cNvPr id="115" name="TextBox 5"/>
          <p:cNvSpPr txBox="1"/>
          <p:nvPr/>
        </p:nvSpPr>
        <p:spPr>
          <a:xfrm>
            <a:off x="1630808" y="5436687"/>
            <a:ext cx="3134716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Different </a:t>
            </a:r>
            <a:r>
              <a:rPr dirty="0" smtClean="0"/>
              <a:t>process</a:t>
            </a:r>
            <a:r>
              <a:rPr lang="en-US" dirty="0" smtClean="0"/>
              <a:t>es</a:t>
            </a:r>
            <a:endParaRPr dirty="0"/>
          </a:p>
        </p:txBody>
      </p:sp>
      <p:pic>
        <p:nvPicPr>
          <p:cNvPr id="116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68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Two modes for producing software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9008" y="4074328"/>
            <a:ext cx="4495482" cy="2222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234" y="1994939"/>
            <a:ext cx="4160713" cy="1878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5"/>
          <p:cNvSpPr txBox="1"/>
          <p:nvPr/>
        </p:nvSpPr>
        <p:spPr>
          <a:xfrm>
            <a:off x="2850326" y="2425157"/>
            <a:ext cx="1219520" cy="311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2" name="TextBox 6"/>
          <p:cNvSpPr txBox="1"/>
          <p:nvPr/>
        </p:nvSpPr>
        <p:spPr>
          <a:xfrm>
            <a:off x="5504574" y="4504547"/>
            <a:ext cx="1219519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3" name="TextBox 7"/>
          <p:cNvSpPr txBox="1"/>
          <p:nvPr/>
        </p:nvSpPr>
        <p:spPr>
          <a:xfrm>
            <a:off x="4904845" y="2927080"/>
            <a:ext cx="984250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4" name="TextBox 8"/>
          <p:cNvSpPr txBox="1"/>
          <p:nvPr/>
        </p:nvSpPr>
        <p:spPr>
          <a:xfrm>
            <a:off x="7846036" y="5078171"/>
            <a:ext cx="98424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5" name="TextBox 9"/>
          <p:cNvSpPr txBox="1"/>
          <p:nvPr/>
        </p:nvSpPr>
        <p:spPr>
          <a:xfrm>
            <a:off x="5145890" y="6010309"/>
            <a:ext cx="2008621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Feedback</a:t>
            </a:r>
          </a:p>
        </p:txBody>
      </p:sp>
      <p:sp>
        <p:nvSpPr>
          <p:cNvPr id="126" name="乘号 11"/>
          <p:cNvSpPr/>
          <p:nvPr/>
        </p:nvSpPr>
        <p:spPr>
          <a:xfrm>
            <a:off x="5782672" y="2891063"/>
            <a:ext cx="304641" cy="358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57"/>
                </a:moveTo>
                <a:lnTo>
                  <a:pt x="5741" y="0"/>
                </a:lnTo>
                <a:lnTo>
                  <a:pt x="10800" y="5723"/>
                </a:lnTo>
                <a:lnTo>
                  <a:pt x="15859" y="0"/>
                </a:lnTo>
                <a:lnTo>
                  <a:pt x="21600" y="3657"/>
                </a:lnTo>
                <a:lnTo>
                  <a:pt x="15287" y="10800"/>
                </a:lnTo>
                <a:lnTo>
                  <a:pt x="21600" y="17943"/>
                </a:lnTo>
                <a:lnTo>
                  <a:pt x="15859" y="21600"/>
                </a:lnTo>
                <a:lnTo>
                  <a:pt x="10800" y="15877"/>
                </a:lnTo>
                <a:lnTo>
                  <a:pt x="5741" y="21600"/>
                </a:lnTo>
                <a:lnTo>
                  <a:pt x="0" y="17943"/>
                </a:lnTo>
                <a:lnTo>
                  <a:pt x="631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27" name="TextBox 12"/>
          <p:cNvSpPr txBox="1"/>
          <p:nvPr/>
        </p:nvSpPr>
        <p:spPr>
          <a:xfrm>
            <a:off x="6365411" y="29270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i</a:t>
            </a:r>
            <a:r>
              <a:rPr dirty="0" smtClean="0"/>
              <a:t>nvisible </a:t>
            </a:r>
            <a:r>
              <a:rPr lang="en-US" dirty="0" smtClean="0"/>
              <a:t>p</a:t>
            </a:r>
            <a:r>
              <a:rPr dirty="0" smtClean="0"/>
              <a:t>rocess</a:t>
            </a:r>
            <a:endParaRPr dirty="0"/>
          </a:p>
        </p:txBody>
      </p:sp>
      <p:sp>
        <p:nvSpPr>
          <p:cNvPr id="128" name="TextBox 13"/>
          <p:cNvSpPr txBox="1"/>
          <p:nvPr/>
        </p:nvSpPr>
        <p:spPr>
          <a:xfrm>
            <a:off x="1200390" y="52932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A v</a:t>
            </a:r>
            <a:r>
              <a:rPr dirty="0" smtClean="0"/>
              <a:t>isible </a:t>
            </a:r>
            <a:r>
              <a:rPr dirty="0"/>
              <a:t>Process</a:t>
            </a:r>
          </a:p>
        </p:txBody>
      </p:sp>
      <p:pic>
        <p:nvPicPr>
          <p:cNvPr id="12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5668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software process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structured set of activities </a:t>
            </a:r>
            <a:r>
              <a:rPr>
                <a:solidFill>
                  <a:srgbClr val="46424D"/>
                </a:solidFill>
              </a:rPr>
              <a:t>required to develop a </a:t>
            </a:r>
            <a:br>
              <a:rPr>
                <a:solidFill>
                  <a:srgbClr val="46424D"/>
                </a:solidFill>
              </a:rPr>
            </a:br>
            <a:r>
              <a:rPr>
                <a:solidFill>
                  <a:srgbClr val="46424D"/>
                </a:solidFill>
              </a:rPr>
              <a:t>software system. </a:t>
            </a:r>
          </a:p>
          <a:p>
            <a:r>
              <a:t>Many different software processes but all involve: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Specification</a:t>
            </a:r>
            <a:r>
              <a:rPr>
                <a:solidFill>
                  <a:srgbClr val="46424D"/>
                </a:solidFill>
              </a:rPr>
              <a:t> – defining what the system should do;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and implementation </a:t>
            </a:r>
            <a:r>
              <a:rPr>
                <a:solidFill>
                  <a:srgbClr val="46424D"/>
                </a:solidFill>
              </a:rPr>
              <a:t>– defining the organization of the system and implementing the system;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Validation</a:t>
            </a:r>
            <a:r>
              <a:rPr>
                <a:solidFill>
                  <a:srgbClr val="46424D"/>
                </a:solidFill>
              </a:rPr>
              <a:t> – checking that it does what the customer wants;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Evolution</a:t>
            </a:r>
            <a:r>
              <a:rPr>
                <a:solidFill>
                  <a:srgbClr val="46424D"/>
                </a:solidFill>
              </a:rPr>
              <a:t> – changing the system in response to changing customer needs.</a:t>
            </a:r>
          </a:p>
          <a:p>
            <a:r>
              <a:t>A software process model is an abstract representation of a process. It presents a description of a process from some particular perspective.</a:t>
            </a:r>
          </a:p>
        </p:txBody>
      </p:sp>
      <p:sp>
        <p:nvSpPr>
          <p:cNvPr id="1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74013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descriptions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When we describe and discuss processes, we usually talk about the activities in these processes such as specifying a data model, designing a user interface, etc. and the ordering of these activities.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Process descriptions </a:t>
            </a:r>
            <a:r>
              <a:rPr>
                <a:solidFill>
                  <a:srgbClr val="46424D"/>
                </a:solidFill>
              </a:rPr>
              <a:t>may also include: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Products, which are the outcomes of a process activity;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Roles, which reflect the responsibilities of the people involved in the process;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Pre- and post-conditions, which are statements that are true before and after a process activity has been enacted or a product produced.   </a:t>
            </a:r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3990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179</Words>
  <Application>Microsoft Macintosh PowerPoint</Application>
  <PresentationFormat>全屏显示(4:3)</PresentationFormat>
  <Paragraphs>40</Paragraphs>
  <Slides>6</Slides>
  <Notes>0</Notes>
  <HiddenSlides>0</HiddenSlides>
  <MMClips>6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SE9</vt:lpstr>
      <vt:lpstr>Chapter 2 – Software Processes</vt:lpstr>
      <vt:lpstr>Topics covered</vt:lpstr>
      <vt:lpstr> Different process of building the houses</vt:lpstr>
      <vt:lpstr>Two modes for producing software</vt:lpstr>
      <vt:lpstr>The software process</vt:lpstr>
      <vt:lpstr>Software process descriptions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 Software Processes</dc:title>
  <cp:lastModifiedBy>wujhleo wu</cp:lastModifiedBy>
  <cp:revision>3</cp:revision>
  <dcterms:modified xsi:type="dcterms:W3CDTF">2020-02-19T03:10:01Z</dcterms:modified>
</cp:coreProperties>
</file>